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78" r:id="rId2"/>
    <p:sldId id="258" r:id="rId3"/>
    <p:sldId id="260" r:id="rId4"/>
    <p:sldId id="262" r:id="rId5"/>
    <p:sldId id="282" r:id="rId6"/>
    <p:sldId id="287" r:id="rId7"/>
    <p:sldId id="279" r:id="rId8"/>
    <p:sldId id="288" r:id="rId9"/>
    <p:sldId id="300" r:id="rId10"/>
    <p:sldId id="295" r:id="rId11"/>
    <p:sldId id="296" r:id="rId12"/>
    <p:sldId id="297" r:id="rId13"/>
    <p:sldId id="284" r:id="rId14"/>
    <p:sldId id="298" r:id="rId15"/>
    <p:sldId id="299" r:id="rId16"/>
    <p:sldId id="285" r:id="rId17"/>
  </p:sldIdLst>
  <p:sldSz cx="9144000" cy="6858000" type="screen4x3"/>
  <p:notesSz cx="6797675" cy="9929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993366"/>
    <a:srgbClr val="008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7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500042"/>
            <a:ext cx="7929618" cy="353855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>
                <a:solidFill>
                  <a:srgbClr val="996633"/>
                </a:solidFill>
              </a:rPr>
              <a:t>Народные музыкальные инструменты и их место в жизни кубанских  казаков</a:t>
            </a:r>
            <a:endParaRPr lang="ru-RU" sz="5400" dirty="0">
              <a:solidFill>
                <a:srgbClr val="996633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786190"/>
            <a:ext cx="7772400" cy="2214578"/>
          </a:xfrm>
        </p:spPr>
        <p:txBody>
          <a:bodyPr>
            <a:normAutofit fontScale="25000" lnSpcReduction="20000"/>
          </a:bodyPr>
          <a:lstStyle/>
          <a:p>
            <a:pPr algn="r"/>
            <a:r>
              <a:rPr lang="ru-RU" sz="8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Червякова</a:t>
            </a: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Алена Юрьевна</a:t>
            </a:r>
          </a:p>
          <a:p>
            <a:pPr algn="r"/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ООШ 15</a:t>
            </a:r>
            <a:b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352617</a:t>
            </a:r>
            <a:b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Краснодарский край</a:t>
            </a:r>
            <a:b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Белореченский район</a:t>
            </a:r>
            <a:b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п. Верхневеденеевский</a:t>
            </a:r>
            <a:b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ул. Гагарина 14</a:t>
            </a:r>
            <a:b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тел. 8 (86155) 62-1-43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Жалейка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C:\Documents and Settings\Admin\Рабочий стол\Безымянный.bmp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357298"/>
            <a:ext cx="4397146" cy="2357454"/>
          </a:xfrm>
          <a:prstGeom prst="rect">
            <a:avLst/>
          </a:prstGeom>
          <a:noFill/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Жалейка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(брёлка) — духовой язычковый музыкальный инструмент, славянскими народами исстари любимый, дожил до наших дней в своем первозданном виде — деревянная, тростниковая или рогозовая трубочка с раструбом из рога или бересты.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Свирель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Свирель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древний духовой музыкальный инструмент, род продольной флейты. Иногда он может быть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двухствольным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при этом один из стволов имеет обычно длину 300—350 мм, второй — 450—470 мм. В верхнем конце ствола — свистковое устройство, в нижней части — по 3 боковых отверстия для изменения высоты звуков. Стволы настроены между собой в кварту и дают в целом диатонический звукоряд в объёме септимы.</a:t>
            </a:r>
          </a:p>
          <a:p>
            <a:endParaRPr lang="ru-RU" dirty="0"/>
          </a:p>
        </p:txBody>
      </p:sp>
      <p:pic>
        <p:nvPicPr>
          <p:cNvPr id="10" name="Picture 2" descr="C:\Documents and Settings\Admin\Рабочий стол\DSC0431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57686" y="1857364"/>
            <a:ext cx="4311016" cy="2643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Сопилка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C:\Documents and Settings\Admin\Рабочий стол\arm9901334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967845" y="1600200"/>
            <a:ext cx="3017309" cy="4525963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Сопель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укр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-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сопилка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белорус. -дудка), музыкальный инструмент, род свистковой продольной деревянной флейты. Имеет 6 голосовых отверстий. Известна с VI века, как ратный инструмент. Использовался скоморохами.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G:\Казачая песня\DSCF29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71604" y="1214422"/>
            <a:ext cx="6768752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072494" cy="7969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Народный  ансамбль г.Белореченска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«Казачья песня»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112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Мандолина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C:\Documents and Settings\Admin\Рабочий стол\mandolin_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19" y="1214422"/>
            <a:ext cx="4031961" cy="3643338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Мандоли́на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итал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it-IT" i="1" dirty="0" smtClean="0">
                <a:latin typeface="Times New Roman" pitchFamily="18" charset="0"/>
                <a:cs typeface="Times New Roman" pitchFamily="18" charset="0"/>
              </a:rPr>
              <a:t>mandolino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 — струнный щипковый музыкальный инструмент небольших размеров, разновидность лютни — лютня-сопрано, но с менее длинной шейкой и с меньшим числом струн. Струны задеваются играющим, в основном, медиатором, а также пальцами и птичьим пером. На мандолине используется техника тремоло . Так как металлические струны мандолины издают короткий звук, то протяжные ноты достигаются быстрым повторением одного и того же звука.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Домра</a:t>
            </a:r>
            <a:endParaRPr lang="ru-RU" dirty="0"/>
          </a:p>
        </p:txBody>
      </p:sp>
      <p:pic>
        <p:nvPicPr>
          <p:cNvPr id="5" name="Picture 2" descr="C:\Documents and Settings\Admin\Рабочий стол\22-1-f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428736"/>
            <a:ext cx="3798570" cy="3810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Домра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старинный русский струнный щипковый музыкальный инструмент. Имеет три (иногда четыре) струны, играют на ней, как правило, с помощью медиатора. Домра является прообразом русской балалайки.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G:\Казачая песня\DSCF299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5852" y="1285860"/>
            <a:ext cx="6912768" cy="504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28596" y="428605"/>
            <a:ext cx="821537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Народный  ансамбль г.Белореченска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«Казачья песня»</a:t>
            </a:r>
            <a:endParaRPr lang="ru-RU" sz="28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643074"/>
          </a:xfrm>
        </p:spPr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829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b="1" dirty="0"/>
              <a:t>Трензель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Ударный музыкальный инструмент, представляющий собою металлический прут, изогнутый в виде треугольника. Состоял из стальной, крепкого закала проволоки диаметром до одного сантиметра и имел форму треугольника. Звуки издавались ударом стальной палочки.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14942" y="5000636"/>
            <a:ext cx="3368947" cy="150019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5143512"/>
            <a:ext cx="1898048" cy="151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896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prstClr val="black"/>
                </a:solidFill>
              </a:rPr>
              <a:t>Трензель</a:t>
            </a:r>
            <a:endParaRPr lang="ru-RU" dirty="0"/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86116" y="4786322"/>
            <a:ext cx="2250297" cy="1428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10" y="1428736"/>
            <a:ext cx="1872208" cy="13681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43636" y="2500306"/>
            <a:ext cx="2500330" cy="21954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3286124"/>
            <a:ext cx="3202393" cy="1857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86446" y="4857760"/>
            <a:ext cx="2399871" cy="178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8992" y="1714488"/>
            <a:ext cx="2866394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8451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048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prstClr val="black"/>
                </a:solidFill>
              </a:rPr>
              <a:t>Бубен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Бубен — ударный музыкальный инструмент , состоящий из кожаной мембраны, натянутой на деревянный обод. К некоторым разновидностям бубнов подвешены металлические колокольчики , которые начинают звенеть, когда исполнитель ударяет по мембране бубна, потирает её или встряхивает весь инструмент.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113" y="3645024"/>
            <a:ext cx="2704330" cy="2998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4149080"/>
            <a:ext cx="2952328" cy="2406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98863" y="3789040"/>
            <a:ext cx="2381250" cy="185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616035"/>
            <a:ext cx="2704330" cy="2998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3072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Барабан.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endParaRPr lang="ru-RU" b="1" dirty="0" smtClean="0"/>
          </a:p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 lvl="0">
              <a:buClr>
                <a:srgbClr val="A9A57C"/>
              </a:buClr>
            </a:pPr>
            <a:r>
              <a:rPr lang="ru-RU" sz="2700" b="1" dirty="0">
                <a:solidFill>
                  <a:srgbClr val="2F2B20"/>
                </a:solidFill>
              </a:rPr>
              <a:t>Барабан</a:t>
            </a:r>
            <a:r>
              <a:rPr lang="ru-RU" sz="2700" dirty="0">
                <a:solidFill>
                  <a:srgbClr val="2F2B20"/>
                </a:solidFill>
              </a:rPr>
              <a:t> — ударный музыкальный инструмент, мембранофон. Распространён у большинства народов.</a:t>
            </a:r>
          </a:p>
          <a:p>
            <a:pPr lvl="0">
              <a:buClr>
                <a:srgbClr val="A9A57C"/>
              </a:buClr>
            </a:pPr>
            <a:r>
              <a:rPr lang="ru-RU" sz="2700" dirty="0">
                <a:solidFill>
                  <a:srgbClr val="2F2B20"/>
                </a:solidFill>
              </a:rPr>
              <a:t>Состоит из полого цилиндрического деревянного (или металлического) корпуса-резонатора или рамы, на которые с одной или двух сторон натянуты кожаные мембраны (сейчас используются пластиковые мембраны). Относительная высота звука может регулироваться натяжением мембран. Звук извлекают ударом по мембране деревянной колотушкой с мягким наконечником, палочкой, руками, а иногда и трением.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72816"/>
            <a:ext cx="2592288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Том-том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933056"/>
            <a:ext cx="1790700" cy="1716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7280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324600" y="214290"/>
            <a:ext cx="2514600" cy="3571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Баян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44" y="571480"/>
            <a:ext cx="5054575" cy="357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5357818" y="642918"/>
            <a:ext cx="3481382" cy="5419745"/>
          </a:xfrm>
        </p:spPr>
        <p:txBody>
          <a:bodyPr>
            <a:normAutofit fontScale="92500" lnSpcReduction="10000"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Баян — музыкальный инструмент, разновидность гармоники с полным хроматическим звукорядом на правой клавиатуре, басами и готовым аккордовым или готово-выборным аккомпанементом на левой. Впервые название "баян" встречается в афишах и рекламах, начиная с 1891 года. До этого времени подобный инструмент назывался гармоника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357166"/>
            <a:ext cx="8286808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Балалайка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— русский народный инструмент</a:t>
            </a:r>
            <a:endParaRPr lang="ru-RU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85720" y="1285860"/>
            <a:ext cx="2243522" cy="318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2786050" y="1357298"/>
            <a:ext cx="6072230" cy="507209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Русский народный трёхструнный щипковый музыкальный инструмент, от 600—700 мм (балалайка прима) до 1,7 метров (балалайка-контрабас) длиной, с треугольным слегка изогнутым (в XVIII—XIX веках также овальным) деревянным корпусом. Балалайка — один из инструментов, ставших наряду с гармонью, символом русского народа.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Балалайка первоклассного исполнения имеет первоначально 3 струны из кишки. На Кубани балалайку любили и она считалась так же народным инструментом Кубани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895D1D"/>
                </a:solidFill>
                <a:latin typeface="Times New Roman"/>
              </a:rPr>
              <a:t>Трещотки</a:t>
            </a:r>
            <a:endParaRPr lang="ru-RU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357298"/>
            <a:ext cx="4041775" cy="3109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071934" y="1216152"/>
            <a:ext cx="4857784" cy="5213244"/>
          </a:xfrm>
        </p:spPr>
        <p:txBody>
          <a:bodyPr>
            <a:normAutofit fontScale="85000" lnSpcReduction="10000"/>
          </a:bodyPr>
          <a:lstStyle/>
          <a:p>
            <a:pPr marL="365760" lvl="0" indent="-365760">
              <a:buClr>
                <a:srgbClr val="873624"/>
              </a:buClr>
              <a:buFont typeface="Wingdings" pitchFamily="2" charset="2"/>
              <a:buChar char=""/>
            </a:pPr>
            <a:r>
              <a:rPr lang="ru-RU" sz="2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/>
              </a:rPr>
              <a:t>Трещотка — народный музыкальный инструмент, </a:t>
            </a:r>
            <a:r>
              <a:rPr lang="ru-RU" sz="2800" dirty="0" err="1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/>
              </a:rPr>
              <a:t>идиофон</a:t>
            </a:r>
            <a:r>
              <a:rPr lang="ru-RU" sz="2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/>
              </a:rPr>
              <a:t>, заменяющий хлопки в ладоши.</a:t>
            </a:r>
          </a:p>
          <a:p>
            <a:pPr marL="365760" lvl="0" indent="-365760">
              <a:buClr>
                <a:srgbClr val="873624"/>
              </a:buClr>
              <a:buFont typeface="Wingdings" pitchFamily="2" charset="2"/>
              <a:buChar char=""/>
            </a:pPr>
            <a:r>
              <a:rPr lang="ru-RU" sz="2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/>
              </a:rPr>
              <a:t>Трещотки использовались в свадебном обряде при исполнении величальных песен с </a:t>
            </a:r>
            <a:r>
              <a:rPr lang="ru-RU" sz="2800" dirty="0" err="1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/>
              </a:rPr>
              <a:t>приплясыванием</a:t>
            </a:r>
            <a:r>
              <a:rPr lang="ru-RU" sz="2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/>
              </a:rPr>
              <a:t>. Хоровое исполнение величальной песни сопровождается нередко игрой целого ансамбля, насчитывающего иногда более 10 человек. Во время свадьбы трещотки украшают лентами, цветами, иногда бубенчиками.</a:t>
            </a:r>
            <a:endParaRPr lang="ru-RU" sz="2800" dirty="0">
              <a:solidFill>
                <a:prstClr val="black">
                  <a:lumMod val="85000"/>
                  <a:lumOff val="15000"/>
                </a:prstClr>
              </a:solidFill>
              <a:latin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Бандура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Бандура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украинский народный струнный щипковый музыкальный инструмент, имеет овальный корпус и короткий гриф. Струны (на старых инструментах — 12-25, на современных — 53-64) частью натягиваются над грифом (так называемые бунты, более длинные, низко звучащие), частью же прикрепляются к деке (так называемые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приструнки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более короткие, звучащие высоко).</a:t>
            </a:r>
          </a:p>
        </p:txBody>
      </p:sp>
      <p:pic>
        <p:nvPicPr>
          <p:cNvPr id="5" name="Picture 2" descr="C:\Documents and Settings\Admin\Рабочий стол\YES_485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5253136" y="1600200"/>
            <a:ext cx="282872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521</TotalTime>
  <Words>543</Words>
  <Application>Microsoft Office PowerPoint</Application>
  <PresentationFormat>Экран (4:3)</PresentationFormat>
  <Paragraphs>36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Народные музыкальные инструменты и их место в жизни кубанских  казаков</vt:lpstr>
      <vt:lpstr>Трензель</vt:lpstr>
      <vt:lpstr>Трензель</vt:lpstr>
      <vt:lpstr>Бубен </vt:lpstr>
      <vt:lpstr>Барабан.</vt:lpstr>
      <vt:lpstr>Баян</vt:lpstr>
      <vt:lpstr>Балалайка — русский народный инструмент</vt:lpstr>
      <vt:lpstr>Трещотки</vt:lpstr>
      <vt:lpstr>Бандура</vt:lpstr>
      <vt:lpstr>Жалейка</vt:lpstr>
      <vt:lpstr>Свирель</vt:lpstr>
      <vt:lpstr>Сопилка</vt:lpstr>
      <vt:lpstr>Народный  ансамбль г.Белореченска  «Казачья песня»</vt:lpstr>
      <vt:lpstr>Мандолина</vt:lpstr>
      <vt:lpstr>Домра</vt:lpstr>
      <vt:lpstr>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 казаков 19 века</dc:title>
  <dc:creator>Пользователь</dc:creator>
  <cp:lastModifiedBy>admin</cp:lastModifiedBy>
  <cp:revision>60</cp:revision>
  <dcterms:created xsi:type="dcterms:W3CDTF">2013-03-30T13:00:53Z</dcterms:created>
  <dcterms:modified xsi:type="dcterms:W3CDTF">2013-04-20T07:52:43Z</dcterms:modified>
</cp:coreProperties>
</file>